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1810" r:id="rId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00"/>
    <a:srgbClr val="0066FF"/>
    <a:srgbClr val="FF6600"/>
    <a:srgbClr val="D7E838"/>
    <a:srgbClr val="0000FF"/>
    <a:srgbClr val="FFCC00"/>
    <a:srgbClr val="FF9933"/>
    <a:srgbClr val="FF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6" autoAdjust="0"/>
    <p:restoredTop sz="95460" autoAdjust="0"/>
  </p:normalViewPr>
  <p:slideViewPr>
    <p:cSldViewPr snapToGrid="0">
      <p:cViewPr varScale="1">
        <p:scale>
          <a:sx n="47" d="100"/>
          <a:sy n="47" d="100"/>
        </p:scale>
        <p:origin x="190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544" y="-10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9" tIns="46130" rIns="92259" bIns="46130" numCol="1" anchor="t" anchorCtr="0" compatLnSpc="1">
            <a:prstTxWarp prst="textNoShape">
              <a:avLst/>
            </a:prstTxWarp>
          </a:bodyPr>
          <a:lstStyle>
            <a:lvl1pPr defTabSz="923925" eaLnBrk="0" hangingPunct="0">
              <a:defRPr sz="11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9" tIns="46130" rIns="92259" bIns="46130" numCol="1" anchor="t" anchorCtr="0" compatLnSpc="1">
            <a:prstTxWarp prst="textNoShape">
              <a:avLst/>
            </a:prstTxWarp>
          </a:bodyPr>
          <a:lstStyle>
            <a:lvl1pPr algn="r" defTabSz="923925" eaLnBrk="0" hangingPunct="0">
              <a:defRPr sz="11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662"/>
            <a:ext cx="2945659" cy="49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9" tIns="46130" rIns="92259" bIns="46130" numCol="1" anchor="b" anchorCtr="0" compatLnSpc="1">
            <a:prstTxWarp prst="textNoShape">
              <a:avLst/>
            </a:prstTxWarp>
          </a:bodyPr>
          <a:lstStyle>
            <a:lvl1pPr defTabSz="923925" eaLnBrk="0" hangingPunct="0">
              <a:defRPr sz="11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662"/>
            <a:ext cx="2945659" cy="49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9" tIns="46130" rIns="92259" bIns="46130" numCol="1" anchor="b" anchorCtr="0" compatLnSpc="1">
            <a:prstTxWarp prst="textNoShape">
              <a:avLst/>
            </a:prstTxWarp>
          </a:bodyPr>
          <a:lstStyle>
            <a:lvl1pPr algn="r" defTabSz="923925"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97FACEEF-4836-48CB-B08A-2081E018FF0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9152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9" tIns="46130" rIns="92259" bIns="46130" numCol="1" anchor="t" anchorCtr="0" compatLnSpc="1">
            <a:prstTxWarp prst="textNoShape">
              <a:avLst/>
            </a:prstTxWarp>
          </a:bodyPr>
          <a:lstStyle>
            <a:lvl1pPr defTabSz="923925" eaLnBrk="0" hangingPunct="0">
              <a:defRPr sz="11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9" tIns="46130" rIns="92259" bIns="46130" numCol="1" anchor="t" anchorCtr="0" compatLnSpc="1">
            <a:prstTxWarp prst="textNoShape">
              <a:avLst/>
            </a:prstTxWarp>
          </a:bodyPr>
          <a:lstStyle>
            <a:lvl1pPr algn="r" defTabSz="923925" eaLnBrk="0" hangingPunct="0">
              <a:defRPr sz="11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931" y="4715833"/>
            <a:ext cx="4981814" cy="4464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9" tIns="46130" rIns="92259" bIns="461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662"/>
            <a:ext cx="2945659" cy="49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9" tIns="46130" rIns="92259" bIns="46130" numCol="1" anchor="b" anchorCtr="0" compatLnSpc="1">
            <a:prstTxWarp prst="textNoShape">
              <a:avLst/>
            </a:prstTxWarp>
          </a:bodyPr>
          <a:lstStyle>
            <a:lvl1pPr defTabSz="923925" eaLnBrk="0" hangingPunct="0">
              <a:defRPr sz="11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662"/>
            <a:ext cx="2945659" cy="49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9" tIns="46130" rIns="92259" bIns="46130" numCol="1" anchor="b" anchorCtr="0" compatLnSpc="1">
            <a:prstTxWarp prst="textNoShape">
              <a:avLst/>
            </a:prstTxWarp>
          </a:bodyPr>
          <a:lstStyle>
            <a:lvl1pPr algn="r" defTabSz="923925"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61335476-D270-42C0-A0C0-B18CA81A458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75571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1335476-D270-42C0-A0C0-B18CA81A458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59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225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70447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1333500" y="2249488"/>
            <a:ext cx="6477000" cy="1544637"/>
          </a:xfrm>
        </p:spPr>
        <p:txBody>
          <a:bodyPr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70448" name="Rectangle 16"/>
          <p:cNvSpPr>
            <a:spLocks noGrp="1" noChangeArrowheads="1"/>
          </p:cNvSpPr>
          <p:nvPr>
            <p:ph type="subTitle" idx="1"/>
          </p:nvPr>
        </p:nvSpPr>
        <p:spPr>
          <a:xfrm>
            <a:off x="1333500" y="4035425"/>
            <a:ext cx="6477000" cy="1089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38100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4521E-BE49-45AC-A54A-2627145AF76F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3962400" y="6248400"/>
            <a:ext cx="12192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81742DF2-2761-4A50-BFA9-7E7B0754152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B9948-D0EA-41E7-9A3F-869E90A68752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4988" y="360363"/>
            <a:ext cx="183038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0650" y="360363"/>
            <a:ext cx="534193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3088F-178D-49B5-B367-486EA7218F14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00" y="360363"/>
            <a:ext cx="7292975" cy="1074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0650" y="1830388"/>
            <a:ext cx="3568700" cy="436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1750" y="1830388"/>
            <a:ext cx="3570288" cy="2106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1750" y="4089400"/>
            <a:ext cx="3570288" cy="2106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16C15-C36B-4BDC-B58E-A4A264BF6F16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B6A28-4539-4E4B-93F4-E650B2A38B56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9880D-086A-4747-AC6C-3953985372C1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0650" y="1830388"/>
            <a:ext cx="3568700" cy="4365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1750" y="1830388"/>
            <a:ext cx="3570288" cy="4365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A3A6A-C80E-489A-8C14-80B4F440FBBD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59CD2-2517-4016-9AA2-3939E5E0E613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65E18-69C1-4D0D-B862-0BEF1118476A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8EAE7-7BE9-44D1-89F9-9A7351068BFF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4D437-D8C2-45FE-B926-A6DB83D7AA0C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56473-26C7-488C-8EDC-23FF30899055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7"/>
          <p:cNvGrpSpPr>
            <a:grpSpLocks/>
          </p:cNvGrpSpPr>
          <p:nvPr userDrawn="1"/>
        </p:nvGrpSpPr>
        <p:grpSpPr bwMode="auto">
          <a:xfrm flipH="1">
            <a:off x="0" y="0"/>
            <a:ext cx="9144000" cy="649288"/>
            <a:chOff x="0" y="0"/>
            <a:chExt cx="5760" cy="584"/>
          </a:xfrm>
        </p:grpSpPr>
        <p:pic>
          <p:nvPicPr>
            <p:cNvPr id="1033" name="Picture 13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0"/>
              <a:ext cx="5760" cy="58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034" name="Rectangle 16"/>
            <p:cNvSpPr>
              <a:spLocks noChangeArrowheads="1"/>
            </p:cNvSpPr>
            <p:nvPr userDrawn="1"/>
          </p:nvSpPr>
          <p:spPr bwMode="auto">
            <a:xfrm>
              <a:off x="5041" y="0"/>
              <a:ext cx="719" cy="5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22400" y="360363"/>
            <a:ext cx="7292975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90650" y="1830388"/>
            <a:ext cx="7291388" cy="436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69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456363"/>
            <a:ext cx="1905000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5A5351B6-2098-4DB0-9383-6FB555460F6B}" type="datetime1">
              <a:rPr lang="en-US"/>
              <a:pPr>
                <a:defRPr/>
              </a:pPr>
              <a:t>11/6/2019</a:t>
            </a:fld>
            <a:endParaRPr lang="en-US" dirty="0"/>
          </a:p>
        </p:txBody>
      </p:sp>
      <p:sp>
        <p:nvSpPr>
          <p:cNvPr id="1169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76550" y="6456363"/>
            <a:ext cx="2895600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/>
            </a:lvl1pPr>
          </a:lstStyle>
          <a:p>
            <a:pPr>
              <a:defRPr/>
            </a:pPr>
            <a:r>
              <a:rPr lang="en-US"/>
              <a:t>MaxLinear Confidential</a:t>
            </a:r>
          </a:p>
        </p:txBody>
      </p:sp>
      <p:sp>
        <p:nvSpPr>
          <p:cNvPr id="1031" name="Line 19"/>
          <p:cNvSpPr>
            <a:spLocks noChangeShapeType="1"/>
          </p:cNvSpPr>
          <p:nvPr userDrawn="1"/>
        </p:nvSpPr>
        <p:spPr bwMode="auto">
          <a:xfrm flipV="1">
            <a:off x="1371600" y="395288"/>
            <a:ext cx="0" cy="99695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32" name="Picture 20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30175" y="644525"/>
            <a:ext cx="11731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  <p:sldLayoutId id="2147484038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utt.ly/leTfJ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53F8D-6C9F-4E82-B42A-FCC0A72A6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3741" y="1149531"/>
            <a:ext cx="5100259" cy="1702495"/>
          </a:xfrm>
        </p:spPr>
        <p:txBody>
          <a:bodyPr/>
          <a:lstStyle/>
          <a:p>
            <a:r>
              <a:rPr lang="en-US" altLang="zh-CN" sz="5000" dirty="0">
                <a:solidFill>
                  <a:srgbClr val="0070C0"/>
                </a:solidFill>
              </a:rPr>
              <a:t>Jornada</a:t>
            </a:r>
            <a:br>
              <a:rPr lang="en-US" altLang="zh-CN" sz="5000" dirty="0">
                <a:solidFill>
                  <a:srgbClr val="0070C0"/>
                </a:solidFill>
              </a:rPr>
            </a:br>
            <a:r>
              <a:rPr lang="en-US" altLang="zh-CN" sz="5000" dirty="0" err="1">
                <a:solidFill>
                  <a:srgbClr val="0070C0"/>
                </a:solidFill>
              </a:rPr>
              <a:t>Puertas</a:t>
            </a:r>
            <a:r>
              <a:rPr lang="en-US" altLang="zh-CN" sz="5000" dirty="0">
                <a:solidFill>
                  <a:srgbClr val="0070C0"/>
                </a:solidFill>
              </a:rPr>
              <a:t> </a:t>
            </a:r>
            <a:r>
              <a:rPr lang="en-US" altLang="zh-CN" sz="5000" dirty="0" err="1">
                <a:solidFill>
                  <a:srgbClr val="0070C0"/>
                </a:solidFill>
              </a:rPr>
              <a:t>Abiertas</a:t>
            </a:r>
            <a:r>
              <a:rPr lang="en-US" altLang="zh-CN" sz="5000" dirty="0">
                <a:solidFill>
                  <a:srgbClr val="0070C0"/>
                </a:solidFill>
              </a:rPr>
              <a:t/>
            </a:r>
            <a:br>
              <a:rPr lang="en-US" altLang="zh-CN" sz="5000" dirty="0">
                <a:solidFill>
                  <a:srgbClr val="0070C0"/>
                </a:solidFill>
              </a:rPr>
            </a:br>
            <a:r>
              <a:rPr lang="en-US" altLang="zh-CN" sz="2500" dirty="0">
                <a:solidFill>
                  <a:srgbClr val="0070C0"/>
                </a:solidFill>
              </a:rPr>
              <a:t>Jueves 14 </a:t>
            </a:r>
            <a:r>
              <a:rPr lang="en-US" altLang="zh-CN" sz="2500" dirty="0" err="1">
                <a:solidFill>
                  <a:srgbClr val="0070C0"/>
                </a:solidFill>
              </a:rPr>
              <a:t>Noviembre</a:t>
            </a:r>
            <a:r>
              <a:rPr lang="en-US" altLang="zh-CN" sz="2500" dirty="0">
                <a:solidFill>
                  <a:srgbClr val="0070C0"/>
                </a:solidFill>
              </a:rPr>
              <a:t> 2019 </a:t>
            </a:r>
            <a:br>
              <a:rPr lang="en-US" altLang="zh-CN" sz="2500" dirty="0">
                <a:solidFill>
                  <a:srgbClr val="0070C0"/>
                </a:solidFill>
              </a:rPr>
            </a:br>
            <a:r>
              <a:rPr lang="en-US" altLang="zh-CN" sz="2500" dirty="0">
                <a:solidFill>
                  <a:srgbClr val="0070C0"/>
                </a:solidFill>
              </a:rPr>
              <a:t>de 12:00 a 14:30 horas </a:t>
            </a:r>
            <a:r>
              <a:rPr lang="en-US" altLang="zh-CN" sz="1600" dirty="0">
                <a:solidFill>
                  <a:srgbClr val="0070C0"/>
                </a:solidFill>
              </a:rPr>
              <a:t>(comida </a:t>
            </a:r>
            <a:r>
              <a:rPr lang="en-US" altLang="zh-CN" sz="1600" dirty="0" err="1">
                <a:solidFill>
                  <a:srgbClr val="0070C0"/>
                </a:solidFill>
              </a:rPr>
              <a:t>incluida</a:t>
            </a:r>
            <a:r>
              <a:rPr lang="en-US" altLang="zh-CN" sz="1600" dirty="0">
                <a:solidFill>
                  <a:srgbClr val="0070C0"/>
                </a:solidFill>
              </a:rPr>
              <a:t>)</a:t>
            </a:r>
            <a:r>
              <a:rPr lang="en-US" altLang="zh-CN" sz="2500" dirty="0">
                <a:solidFill>
                  <a:srgbClr val="0070C0"/>
                </a:solidFill>
              </a:rPr>
              <a:t/>
            </a:r>
            <a:br>
              <a:rPr lang="en-US" altLang="zh-CN" sz="2500" dirty="0">
                <a:solidFill>
                  <a:srgbClr val="0070C0"/>
                </a:solidFill>
              </a:rPr>
            </a:br>
            <a:r>
              <a:rPr lang="en-US" altLang="zh-CN" sz="5000" dirty="0">
                <a:solidFill>
                  <a:srgbClr val="C00000"/>
                </a:solidFill>
              </a:rPr>
              <a:t> 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394F5B-419F-4860-8272-9CC31547D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575" y="2852025"/>
            <a:ext cx="8771105" cy="2987703"/>
          </a:xfrm>
        </p:spPr>
        <p:txBody>
          <a:bodyPr/>
          <a:lstStyle/>
          <a:p>
            <a:r>
              <a:rPr lang="es-ES" sz="2000" dirty="0"/>
              <a:t>Desde </a:t>
            </a:r>
            <a:r>
              <a:rPr lang="es-ES" sz="2000" dirty="0" err="1"/>
              <a:t>Maxlinear</a:t>
            </a:r>
            <a:r>
              <a:rPr lang="es-ES" sz="2000" dirty="0"/>
              <a:t> te invitamos a que vengas a pasar una mañana en nuestras instalaciones.</a:t>
            </a:r>
          </a:p>
          <a:p>
            <a:r>
              <a:rPr lang="es-ES" sz="2000" dirty="0"/>
              <a:t>Tendrás la oportunidad de conocernos un poco más, saber de nuestros productos, qué oportunidades laborales y de colaboración tenemos y cómo funciona una empresa del </a:t>
            </a:r>
            <a:r>
              <a:rPr lang="es-ES" sz="2000" dirty="0" err="1"/>
              <a:t>Silicon</a:t>
            </a:r>
            <a:r>
              <a:rPr lang="es-ES" sz="2000" dirty="0"/>
              <a:t> Valley en Valencia.</a:t>
            </a:r>
          </a:p>
          <a:p>
            <a:r>
              <a:rPr lang="es-ES" sz="2000" dirty="0"/>
              <a:t>Dirigido a alumnos de grado o máster relacionados </a:t>
            </a:r>
            <a:r>
              <a:rPr lang="es-ES" sz="2000" dirty="0" smtClean="0"/>
              <a:t>con electrónica</a:t>
            </a:r>
            <a:r>
              <a:rPr lang="es-ES" sz="2000" dirty="0"/>
              <a:t>, telecomunicaciones, automática, </a:t>
            </a:r>
            <a:r>
              <a:rPr lang="es-ES" sz="2000" dirty="0" smtClean="0"/>
              <a:t>o informática. </a:t>
            </a:r>
            <a:endParaRPr lang="es-ES" sz="2000" dirty="0"/>
          </a:p>
          <a:p>
            <a:r>
              <a:rPr lang="es-ES" sz="2000" b="1" dirty="0"/>
              <a:t>Confirma tu asistencia hasta el </a:t>
            </a:r>
            <a:r>
              <a:rPr lang="es-ES" sz="2000" b="1" u="sng" dirty="0"/>
              <a:t>martes 12 de noviembre</a:t>
            </a:r>
            <a:r>
              <a:rPr lang="es-ES" sz="2000" b="1" dirty="0"/>
              <a:t>, en el siguiente enlace </a:t>
            </a:r>
            <a:r>
              <a:rPr lang="es-ES" sz="2000" u="sng" dirty="0">
                <a:hlinkClick r:id="rId3"/>
              </a:rPr>
              <a:t>https://cutt.ly/leTfJOm</a:t>
            </a:r>
            <a:endParaRPr lang="es-ES" sz="2000" dirty="0"/>
          </a:p>
          <a:p>
            <a:pPr algn="just"/>
            <a:endParaRPr lang="en-US" sz="2000" dirty="0"/>
          </a:p>
        </p:txBody>
      </p:sp>
      <p:sp>
        <p:nvSpPr>
          <p:cNvPr id="5" name="AutoShape 4" descr="Resultado de imagen de qdat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2" name="Picture 8" descr="Resultado de imagen de qdat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213" y="5920744"/>
            <a:ext cx="2221467" cy="76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sultado de imagen de universidad politecnica de valencia 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782" y="6078605"/>
            <a:ext cx="1723611" cy="609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5904715"/>
            <a:ext cx="1515762" cy="71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750407"/>
      </p:ext>
    </p:extLst>
  </p:cSld>
  <p:clrMapOvr>
    <a:masterClrMapping/>
  </p:clrMapOvr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41590</TotalTime>
  <Words>84</Words>
  <Application>Microsoft Office PowerPoint</Application>
  <PresentationFormat>Presentación en pantalla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Echo</vt:lpstr>
      <vt:lpstr>Jornada Puertas Abiertas Jueves 14 Noviembre 2019  de 12:00 a 14:30 horas (comida incluida)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Plan</dc:title>
  <dc:creator>ipulido</dc:creator>
  <cp:lastModifiedBy>Nuria García Serra</cp:lastModifiedBy>
  <cp:revision>8545</cp:revision>
  <cp:lastPrinted>2018-08-29T09:48:30Z</cp:lastPrinted>
  <dcterms:created xsi:type="dcterms:W3CDTF">2003-09-02T05:04:05Z</dcterms:created>
  <dcterms:modified xsi:type="dcterms:W3CDTF">2019-11-06T10:12:34Z</dcterms:modified>
</cp:coreProperties>
</file>